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0B466-C8B7-41E5-8155-EC0F6A7C7F12}" v="1" dt="2021-12-14T22:35:32.1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5" autoAdjust="0"/>
    <p:restoredTop sz="94660"/>
  </p:normalViewPr>
  <p:slideViewPr>
    <p:cSldViewPr>
      <p:cViewPr varScale="1">
        <p:scale>
          <a:sx n="102" d="100"/>
          <a:sy n="102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12/17/2021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wilke@nre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lind.net/" TargetMode="External"/><Relationship Id="rId5" Type="http://schemas.openxmlformats.org/officeDocument/2006/relationships/hyperlink" Target="mailto:paul.adams@slind.net" TargetMode="External"/><Relationship Id="rId4" Type="http://schemas.openxmlformats.org/officeDocument/2006/relationships/hyperlink" Target="mailto:pat@slind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152400" y="42672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398" y="1371600"/>
            <a:ext cx="4267202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300" dirty="0"/>
          </a:p>
          <a:p>
            <a:r>
              <a:rPr lang="en-US" sz="1300" dirty="0"/>
              <a:t>This agreement is for Staff Augmentation Support for the following scope segments</a:t>
            </a:r>
            <a:r>
              <a:rPr lang="en-US" sz="1400" dirty="0"/>
              <a:t>: </a:t>
            </a:r>
          </a:p>
          <a:p>
            <a:endParaRPr lang="en-US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1. Business and Project Management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2. Communications and Outreach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3. Engineering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5. Science and Technical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6. International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3622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Staff Support Service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SERVICES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008143" cy="15856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Paul Wilke,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paul.wilke@nrel.gov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,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Patrick L. Bisese,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pat@slind.net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lvl="6">
              <a:spcAft>
                <a:spcPct val="50000"/>
              </a:spcAft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    Paul Adams,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5"/>
              </a:rPr>
              <a:t>paul.adams@slind.net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190999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</a:t>
            </a:r>
            <a:r>
              <a:rPr lang="en-US" sz="1400" dirty="0">
                <a:solidFill>
                  <a:srgbClr val="000000"/>
                </a:solidFill>
              </a:rPr>
              <a:t>: Street Legal Industries, Inc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Subcontractor website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dirty="0">
                <a:solidFill>
                  <a:srgbClr val="000000"/>
                </a:solidFill>
                <a:hlinkClick r:id="rId6"/>
              </a:rPr>
              <a:t>www.slind.net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</a:p>
          <a:p>
            <a:pPr lvl="1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</a:pPr>
            <a:r>
              <a:rPr lang="en-US" sz="1400" dirty="0">
                <a:solidFill>
                  <a:srgbClr val="000000"/>
                </a:solidFill>
              </a:rPr>
              <a:t>12/22/21 – 12/21/26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</a:rPr>
              <a:t>Small Business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Subcontractor markup over fully burdened labor rate for Resource locked in. 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#: </a:t>
            </a:r>
            <a:r>
              <a:rPr lang="en-US" sz="1400" dirty="0">
                <a:solidFill>
                  <a:srgbClr val="000000"/>
                </a:solidFill>
              </a:rPr>
              <a:t>BOA-NREL-2021-10447</a:t>
            </a: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1888752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181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Staff Support Service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Wilke, Paul</cp:lastModifiedBy>
  <cp:revision>43</cp:revision>
  <cp:lastPrinted>2015-08-17T21:21:43Z</cp:lastPrinted>
  <dcterms:created xsi:type="dcterms:W3CDTF">2014-06-25T03:17:39Z</dcterms:created>
  <dcterms:modified xsi:type="dcterms:W3CDTF">2021-12-17T16:47:10Z</dcterms:modified>
</cp:coreProperties>
</file>