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jenviro.com/" TargetMode="External"/><Relationship Id="rId4" Type="http://schemas.openxmlformats.org/officeDocument/2006/relationships/hyperlink" Target="mailto:Hammond@wjenvir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4. Information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4477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Damien Hammond,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Hammond@wjenviro.com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2" y="1524000"/>
            <a:ext cx="42672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Windjammer ATL JV, LLC </a:t>
            </a:r>
            <a:endParaRPr lang="en-US" sz="14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http://www.wjenviro.com/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Small Business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ICPT Agreement # - BOA-NREL-2021-10448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165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43</cp:revision>
  <cp:lastPrinted>2015-08-17T21:21:43Z</cp:lastPrinted>
  <dcterms:created xsi:type="dcterms:W3CDTF">2014-06-25T03:17:39Z</dcterms:created>
  <dcterms:modified xsi:type="dcterms:W3CDTF">2021-12-17T16:58:47Z</dcterms:modified>
</cp:coreProperties>
</file>