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9" autoAdjust="0"/>
    <p:restoredTop sz="94673" autoAdjust="0"/>
  </p:normalViewPr>
  <p:slideViewPr>
    <p:cSldViewPr>
      <p:cViewPr varScale="1">
        <p:scale>
          <a:sx n="94" d="100"/>
          <a:sy n="94" d="100"/>
        </p:scale>
        <p:origin x="12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4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ckeyd@ornl.gov" TargetMode="External"/><Relationship Id="rId7" Type="http://schemas.openxmlformats.org/officeDocument/2006/relationships/hyperlink" Target="https://www.chemtrea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dwg.com/" TargetMode="External"/><Relationship Id="rId5" Type="http://schemas.openxmlformats.org/officeDocument/2006/relationships/hyperlink" Target="mailto:smccurnin@cdwg.com" TargetMode="External"/><Relationship Id="rId4" Type="http://schemas.openxmlformats.org/officeDocument/2006/relationships/hyperlink" Target="mailto:paulwil@cdwg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221457" y="4185312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400" y="1371600"/>
            <a:ext cx="4267200" cy="22860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This agreement is for: 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IT Equipment such as peripherals, accessories, consumer electronics, data storage, High Performing Computing (HPC) racks and components in (equipment, supplies, and certain services)</a:t>
            </a:r>
          </a:p>
          <a:p>
            <a:r>
              <a:rPr lang="en-US" sz="1300" dirty="0"/>
              <a:t> </a:t>
            </a: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2860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CDW Government, LLC.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PRODUCTS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617743" cy="178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Dustin Mackey,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mackeyd@ornl.gov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, 865-576-5661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Paula Williams</a:t>
            </a:r>
            <a:r>
              <a:rPr lang="it-IT" sz="1400" dirty="0"/>
              <a:t>, 703-621-8230, </a:t>
            </a:r>
            <a:r>
              <a:rPr lang="it-IT" sz="1400" dirty="0">
                <a:hlinkClick r:id="rId4"/>
              </a:rPr>
              <a:t>paulwil@cdwg.com</a:t>
            </a:r>
            <a:r>
              <a:rPr lang="it-IT" sz="1400" dirty="0"/>
              <a:t>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it-IT" sz="1400" dirty="0"/>
              <a:t>Supplier Alternative Contact Information: Sheryl McCurnin, 703-621-8241, </a:t>
            </a:r>
            <a:r>
              <a:rPr lang="it-IT" sz="1400" dirty="0">
                <a:hlinkClick r:id="rId5"/>
              </a:rPr>
              <a:t>smccurnin@cdwg.com</a:t>
            </a:r>
            <a:r>
              <a:rPr lang="it-IT" sz="1400" dirty="0"/>
              <a:t> </a:t>
            </a: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lvl="1">
              <a:spcAft>
                <a:spcPct val="50000"/>
              </a:spcAft>
              <a:buClr>
                <a:srgbClr val="004080"/>
              </a:buClr>
              <a:buSzPct val="50000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4000"/>
            <a:ext cx="40386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Supplier</a:t>
            </a:r>
            <a:r>
              <a:rPr lang="en-US" sz="1400" dirty="0">
                <a:solidFill>
                  <a:srgbClr val="000000"/>
                </a:solidFill>
              </a:rPr>
              <a:t>: CDW Government, LLC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Supplier website</a:t>
            </a:r>
            <a:r>
              <a:rPr lang="en-US" sz="1400" dirty="0">
                <a:solidFill>
                  <a:srgbClr val="000000"/>
                </a:solidFill>
              </a:rPr>
              <a:t>:  </a:t>
            </a:r>
            <a:r>
              <a:rPr lang="en-US" sz="1400" dirty="0">
                <a:solidFill>
                  <a:srgbClr val="000000"/>
                </a:solidFill>
                <a:hlinkClick r:id="rId6"/>
              </a:rPr>
              <a:t>https://www.cdwg.com/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>
                <a:hlinkClick r:id="rId7"/>
              </a:rPr>
              <a:t> </a:t>
            </a:r>
            <a:endParaRPr lang="en-US" sz="1400" dirty="0"/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2/6/2027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Business size: Large Business will partner with small business partner.</a:t>
            </a:r>
            <a:endParaRPr lang="en-US" sz="1400" dirty="0">
              <a:solidFill>
                <a:srgbClr val="000000"/>
              </a:solidFill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 Contact ICPT BOA Holder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ICPT Agreement # - ORNL-2021-1001</a:t>
            </a:r>
            <a:endParaRPr lang="en-US" sz="1400" b="1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67474954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10888</TotalTime>
  <Words>193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CDW Government, LLC.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Mackey, Dustin</cp:lastModifiedBy>
  <cp:revision>104</cp:revision>
  <cp:lastPrinted>2015-08-17T21:21:43Z</cp:lastPrinted>
  <dcterms:created xsi:type="dcterms:W3CDTF">2014-06-25T03:17:39Z</dcterms:created>
  <dcterms:modified xsi:type="dcterms:W3CDTF">2022-02-03T22:21:10Z</dcterms:modified>
</cp:coreProperties>
</file>