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9" autoAdjust="0"/>
    <p:restoredTop sz="94673" autoAdjust="0"/>
  </p:normalViewPr>
  <p:slideViewPr>
    <p:cSldViewPr>
      <p:cViewPr varScale="1">
        <p:scale>
          <a:sx n="94" d="100"/>
          <a:sy n="94" d="100"/>
        </p:scale>
        <p:origin x="1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2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ckeyd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idealssi.com/" TargetMode="External"/><Relationship Id="rId4" Type="http://schemas.openxmlformats.org/officeDocument/2006/relationships/hyperlink" Target="mailto:franm@idealss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-76200" y="41910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371600"/>
            <a:ext cx="44196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This agreement is for:  </a:t>
            </a:r>
          </a:p>
          <a:p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IT Equipment such as peripherals, accessories, consumer electronics, data storage, High Performing Computing (HPC) racks and components in (equipment, supplies, and certain services)</a:t>
            </a:r>
          </a:p>
          <a:p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Ideal System Solution’s Inc.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PRODUCTS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312943" cy="178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Dustin Mackey,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mackeyd@ornl.gov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, 865-576-5661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 Fran Melia, 763-255-1862,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franm@idealssi.com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 </a:t>
            </a:r>
          </a:p>
          <a:p>
            <a:pPr lvl="1">
              <a:spcAft>
                <a:spcPct val="50000"/>
              </a:spcAft>
              <a:buClr>
                <a:srgbClr val="004080"/>
              </a:buClr>
              <a:buSzPct val="50000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038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</a:t>
            </a:r>
            <a:r>
              <a:rPr lang="en-US" sz="1400" dirty="0">
                <a:solidFill>
                  <a:srgbClr val="000000"/>
                </a:solidFill>
              </a:rPr>
              <a:t>: Ideal System Solution’s Inc.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https://www.idealssi.com/</a:t>
            </a:r>
            <a:r>
              <a:rPr lang="en-US" sz="1400" dirty="0">
                <a:solidFill>
                  <a:srgbClr val="000000"/>
                </a:solidFill>
              </a:rPr>
              <a:t>   </a:t>
            </a:r>
            <a:endParaRPr lang="en-US" sz="1400" dirty="0"/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2/6/2027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Business size:  Small Business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 Contact ICPT BOA Holder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 - ORNL- 2021-1003</a:t>
            </a:r>
            <a:endParaRPr lang="en-US" sz="1400" b="1" dirty="0"/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48569060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172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Ideal System Solution’s Inc.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Mackey, Dustin</cp:lastModifiedBy>
  <cp:revision>104</cp:revision>
  <cp:lastPrinted>2015-08-17T21:21:43Z</cp:lastPrinted>
  <dcterms:created xsi:type="dcterms:W3CDTF">2014-06-25T03:17:39Z</dcterms:created>
  <dcterms:modified xsi:type="dcterms:W3CDTF">2022-02-03T22:34:06Z</dcterms:modified>
</cp:coreProperties>
</file>