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kima.com/opcos/ais/" TargetMode="External"/><Relationship Id="rId4" Type="http://schemas.openxmlformats.org/officeDocument/2006/relationships/hyperlink" Target="mailto:terrance.reichert@akimainfrasvc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/>
              <a:t>: </a:t>
            </a:r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3.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4. Information Technology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5. Science and Technical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6. 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097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Reichert, Terry,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terrance.reichert@akimainfrasvcs.com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343399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 err="1">
                <a:solidFill>
                  <a:srgbClr val="000000"/>
                </a:solidFill>
                <a:latin typeface="+mn-lt"/>
              </a:rPr>
              <a:t>Akima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0" i="0" u="none" strike="noStrike" baseline="0" dirty="0">
                <a:latin typeface="+mn-lt"/>
              </a:rPr>
              <a:t>Infrastructure Services, LLC</a:t>
            </a:r>
            <a:endParaRPr lang="en-US" sz="1400" dirty="0">
              <a:solidFill>
                <a:srgbClr val="000000"/>
              </a:solidFill>
              <a:latin typeface="+mn-lt"/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www.akima.com/opcos/ais/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Small Business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#: </a:t>
            </a:r>
            <a:r>
              <a:rPr lang="en-US" sz="1400" dirty="0">
                <a:solidFill>
                  <a:srgbClr val="000000"/>
                </a:solidFill>
              </a:rPr>
              <a:t>BOA-NREL-2021-10441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180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46</cp:revision>
  <cp:lastPrinted>2015-08-17T21:21:43Z</cp:lastPrinted>
  <dcterms:created xsi:type="dcterms:W3CDTF">2014-06-25T03:17:39Z</dcterms:created>
  <dcterms:modified xsi:type="dcterms:W3CDTF">2022-02-17T18:20:12Z</dcterms:modified>
</cp:coreProperties>
</file>